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3"/>
  </p:notesMasterIdLst>
  <p:sldIdLst>
    <p:sldId id="257" r:id="rId3"/>
    <p:sldId id="277" r:id="rId4"/>
    <p:sldId id="259" r:id="rId5"/>
    <p:sldId id="262" r:id="rId6"/>
    <p:sldId id="263" r:id="rId7"/>
    <p:sldId id="267" r:id="rId8"/>
    <p:sldId id="279" r:id="rId9"/>
    <p:sldId id="285" r:id="rId10"/>
    <p:sldId id="282" r:id="rId11"/>
    <p:sldId id="283" r:id="rId12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2973168"/>
        <c:axId val="318123296"/>
      </c:lineChart>
      <c:dateAx>
        <c:axId val="272973168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318123296"/>
        <c:crosses val="autoZero"/>
        <c:auto val="1"/>
        <c:lblOffset val="100"/>
        <c:baseTimeUnit val="months"/>
      </c:dateAx>
      <c:valAx>
        <c:axId val="3181232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2973168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13/05/2024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13/05/2024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13/05/2024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13/05/2024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13/05/2024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13-05-2024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ABRIL 2024</a:t>
            </a:r>
          </a:p>
          <a:p>
            <a:pPr algn="ctr"/>
            <a:endParaRPr lang="en-US" sz="1867" b="1" kern="1700" spc="133" dirty="0" smtClean="0">
              <a:solidFill>
                <a:prstClr val="white"/>
              </a:solidFill>
              <a:latin typeface="Dekar" panose="02000000000000000000" pitchFamily="50" charset="0"/>
            </a:endParaRP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3200" dirty="0" smtClean="0">
                <a:latin typeface="Dekar" panose="02000000000000000000" pitchFamily="50" charset="0"/>
              </a:rPr>
              <a:t>MAYO 2024</a:t>
            </a:r>
            <a:endParaRPr lang="es-ES" sz="4000" dirty="0" smtClean="0">
              <a:latin typeface="Dekar" panose="02000000000000000000" pitchFamily="50" charset="0"/>
            </a:endParaRP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BOLETIN MENSUAL DE COMUNICACIN INTERNA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6" y="1471353"/>
            <a:ext cx="6009661" cy="46218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48" y="1471353"/>
            <a:ext cx="5971952" cy="46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4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163797" y="5092856"/>
            <a:ext cx="279826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20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20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097732" y="4222971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163797" y="3506974"/>
            <a:ext cx="3028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ABRIL NO SE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94" y="1302771"/>
            <a:ext cx="7411901" cy="254394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410" y="1407518"/>
            <a:ext cx="4557864" cy="10858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011" y="4030194"/>
            <a:ext cx="6792142" cy="23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2024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322325" y="1932515"/>
            <a:ext cx="3819525" cy="181927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</a:t>
            </a:r>
            <a:r>
              <a:rPr kumimoji="0" lang="es-ES" sz="1400" b="1" i="0" u="none" strike="noStrike" kern="0" cap="none" spc="0" normalizeH="0" baseline="0" noProof="0" dirty="0" smtClean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abril </a:t>
            </a:r>
            <a:r>
              <a:rPr kumimoji="0" lang="es-ES" sz="1400" b="1" i="0" u="none" strike="noStrike" kern="0" cap="none" spc="0" normalizeH="0" baseline="0" noProof="0" dirty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llevo  cabo la </a:t>
            </a:r>
            <a:r>
              <a:rPr kumimoji="0" lang="es-ES" sz="1400" b="1" i="0" u="none" strike="noStrike" kern="0" cap="none" spc="0" normalizeH="0" baseline="0" noProof="0" dirty="0" smtClean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siguiente </a:t>
            </a:r>
            <a:r>
              <a:rPr kumimoji="0" lang="es-ES" sz="1400" b="1" i="0" u="none" strike="noStrike" kern="0" cap="none" spc="0" normalizeH="0" baseline="0" noProof="0" dirty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capacitación: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1" i="0" u="none" strike="noStrike" kern="0" cap="none" spc="0" normalizeH="0" baseline="0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ysClr val="windowText" lastClr="000000">
                      <a:alpha val="40000"/>
                    </a:sys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FABRICACIÓN DE ACERO</a:t>
            </a:r>
            <a:endParaRPr kumimoji="0" lang="es-ES" sz="1400" b="0" i="0" u="none" strike="noStrike" kern="0" cap="none" spc="0" normalizeH="0" baseline="0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1400" b="0" i="0" u="none" strike="noStrike" kern="0" cap="none" spc="0" normalizeH="0" baseline="0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313" y="1669233"/>
            <a:ext cx="5165648" cy="9089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087" y="3336143"/>
            <a:ext cx="6134956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76205" y="287983"/>
            <a:ext cx="81714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7" name="Imagen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72644" y="1764019"/>
            <a:ext cx="4248150" cy="3418205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>
          <a:blip r:embed="rId3"/>
          <a:stretch>
            <a:fillRect/>
          </a:stretch>
        </p:blipFill>
        <p:spPr>
          <a:xfrm>
            <a:off x="6444707" y="1039802"/>
            <a:ext cx="2899410" cy="24333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707" y="3598523"/>
            <a:ext cx="3301148" cy="24814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3038" t="335" r="-29263" b="-335"/>
          <a:stretch/>
        </p:blipFill>
        <p:spPr>
          <a:xfrm>
            <a:off x="9745855" y="3598523"/>
            <a:ext cx="1592088" cy="248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90356" y="347278"/>
            <a:ext cx="6458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7101" y="1961804"/>
            <a:ext cx="7792210" cy="936378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33441" y="3109486"/>
            <a:ext cx="3859530" cy="8318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911" y="4152640"/>
            <a:ext cx="3222500" cy="24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173883" y="278476"/>
            <a:ext cx="48629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381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267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7296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8582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12" name="Imagen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385901" y="677483"/>
            <a:ext cx="4872269" cy="3259450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983711" y="4058858"/>
            <a:ext cx="3676650" cy="246189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67" y="2338476"/>
            <a:ext cx="4093555" cy="30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56363" y="887605"/>
            <a:ext cx="6458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95" y="2041890"/>
            <a:ext cx="9709891" cy="8885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19" y="3130059"/>
            <a:ext cx="4779556" cy="8629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06" y="3003203"/>
            <a:ext cx="2577291" cy="34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4510554" y="792663"/>
            <a:ext cx="3253534" cy="1056117"/>
          </a:xfrm>
        </p:spPr>
        <p:txBody>
          <a:bodyPr/>
          <a:lstStyle/>
          <a:p>
            <a:r>
              <a:rPr lang="es-MX" dirty="0" smtClean="0"/>
              <a:t>DIA DEL NIÑO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204" y="0"/>
            <a:ext cx="3137280" cy="3075710"/>
          </a:xfrm>
          <a:prstGeom prst="flowChartConnector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319" y="3442966"/>
            <a:ext cx="2117321" cy="28230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623" y="3443773"/>
            <a:ext cx="2117321" cy="28230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" y="3413683"/>
            <a:ext cx="2134055" cy="28454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70" y="3414796"/>
            <a:ext cx="2138449" cy="28512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33" y="3413683"/>
            <a:ext cx="2127190" cy="28362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69" y="3413683"/>
            <a:ext cx="2140118" cy="285349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125586" y="2169010"/>
            <a:ext cx="49543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Este día del niño se les obsequio una pelota y un bolo a los trabajadores para cada uno de sus hijos menores de 12 años de edad. </a:t>
            </a:r>
            <a:endParaRPr lang="es-E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896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04859" y="244023"/>
            <a:ext cx="6717076" cy="1368646"/>
          </a:xfrm>
        </p:spPr>
        <p:txBody>
          <a:bodyPr>
            <a:normAutofit/>
          </a:bodyPr>
          <a:lstStyle/>
          <a:p>
            <a:pPr algn="ctr"/>
            <a:r>
              <a:rPr lang="es-MX" dirty="0" smtClean="0"/>
              <a:t>TABLERO DE COMUNICACIÓN INTERNA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39" y="1734132"/>
            <a:ext cx="2176115" cy="386864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328" y="1734133"/>
            <a:ext cx="2176113" cy="386864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073" y="1612669"/>
            <a:ext cx="3079170" cy="39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8620</TotalTime>
  <Words>121</Words>
  <Application>Microsoft Office PowerPoint</Application>
  <PresentationFormat>Panorámica</PresentationFormat>
  <Paragraphs>30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227</cp:revision>
  <cp:lastPrinted>2024-05-02T16:43:12Z</cp:lastPrinted>
  <dcterms:created xsi:type="dcterms:W3CDTF">2022-09-02T16:29:25Z</dcterms:created>
  <dcterms:modified xsi:type="dcterms:W3CDTF">2024-05-13T18:19:51Z</dcterms:modified>
</cp:coreProperties>
</file>